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pos="2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3" autoAdjust="0"/>
    <p:restoredTop sz="96208"/>
  </p:normalViewPr>
  <p:slideViewPr>
    <p:cSldViewPr>
      <p:cViewPr varScale="1">
        <p:scale>
          <a:sx n="115" d="100"/>
          <a:sy n="115" d="100"/>
        </p:scale>
        <p:origin x="1568" y="184"/>
      </p:cViewPr>
      <p:guideLst>
        <p:guide orient="horz" pos="4110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A7B0-0232-465F-88FB-D513849743DE}" type="datetimeFigureOut">
              <a:rPr lang="es-ES" smtClean="0"/>
              <a:pPr/>
              <a:t>3/4/22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9B23-6405-4119-ACA0-D9E43181F6B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67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A7B0-0232-465F-88FB-D513849743DE}" type="datetimeFigureOut">
              <a:rPr lang="es-ES" smtClean="0"/>
              <a:pPr/>
              <a:t>3/4/22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9B23-6405-4119-ACA0-D9E43181F6B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08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A7B0-0232-465F-88FB-D513849743DE}" type="datetimeFigureOut">
              <a:rPr lang="es-ES" smtClean="0"/>
              <a:pPr/>
              <a:t>3/4/22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9B23-6405-4119-ACA0-D9E43181F6B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78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A7B0-0232-465F-88FB-D513849743DE}" type="datetimeFigureOut">
              <a:rPr lang="es-ES" smtClean="0"/>
              <a:pPr/>
              <a:t>3/4/22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9B23-6405-4119-ACA0-D9E43181F6B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09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A7B0-0232-465F-88FB-D513849743DE}" type="datetimeFigureOut">
              <a:rPr lang="es-ES" smtClean="0"/>
              <a:pPr/>
              <a:t>3/4/22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9B23-6405-4119-ACA0-D9E43181F6B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032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A7B0-0232-465F-88FB-D513849743DE}" type="datetimeFigureOut">
              <a:rPr lang="es-ES" smtClean="0"/>
              <a:pPr/>
              <a:t>3/4/22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9B23-6405-4119-ACA0-D9E43181F6B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91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A7B0-0232-465F-88FB-D513849743DE}" type="datetimeFigureOut">
              <a:rPr lang="es-ES" smtClean="0"/>
              <a:pPr/>
              <a:t>3/4/22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9B23-6405-4119-ACA0-D9E43181F6B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50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A7B0-0232-465F-88FB-D513849743DE}" type="datetimeFigureOut">
              <a:rPr lang="es-ES" smtClean="0"/>
              <a:pPr/>
              <a:t>3/4/22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9B23-6405-4119-ACA0-D9E43181F6B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373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A7B0-0232-465F-88FB-D513849743DE}" type="datetimeFigureOut">
              <a:rPr lang="es-ES" smtClean="0"/>
              <a:pPr/>
              <a:t>3/4/22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9B23-6405-4119-ACA0-D9E43181F6B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14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A7B0-0232-465F-88FB-D513849743DE}" type="datetimeFigureOut">
              <a:rPr lang="es-ES" smtClean="0"/>
              <a:pPr/>
              <a:t>3/4/22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9B23-6405-4119-ACA0-D9E43181F6B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45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A7B0-0232-465F-88FB-D513849743DE}" type="datetimeFigureOut">
              <a:rPr lang="es-ES" smtClean="0"/>
              <a:pPr/>
              <a:t>3/4/22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9B23-6405-4119-ACA0-D9E43181F6B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199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6A7B0-0232-465F-88FB-D513849743DE}" type="datetimeFigureOut">
              <a:rPr lang="es-ES" smtClean="0"/>
              <a:pPr/>
              <a:t>3/4/22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89B23-6405-4119-ACA0-D9E43181F6B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13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mailto:pppp@hot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4104456" cy="1800200"/>
          </a:xfrm>
        </p:spPr>
        <p:txBody>
          <a:bodyPr>
            <a:noAutofit/>
          </a:bodyPr>
          <a:lstStyle/>
          <a:p>
            <a:pPr algn="l"/>
            <a:r>
              <a:rPr lang="es-MX" sz="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NOMBRE ALUMNO: </a:t>
            </a:r>
          </a:p>
          <a:p>
            <a:pPr algn="l"/>
            <a:r>
              <a:rPr lang="es-MX" sz="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Contacto: </a:t>
            </a:r>
            <a:r>
              <a:rPr lang="es-MX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2"/>
              </a:rPr>
              <a:t>pppp@xxxx.com</a:t>
            </a:r>
            <a:r>
              <a:rPr lang="es-MX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/   +56 9 xxxxxxxx</a:t>
            </a:r>
          </a:p>
          <a:p>
            <a:pPr algn="l"/>
            <a:r>
              <a:rPr lang="es-MX" sz="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Fecha: </a:t>
            </a:r>
            <a:r>
              <a:rPr lang="es-MX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201x</a:t>
            </a:r>
          </a:p>
          <a:p>
            <a:pPr algn="l"/>
            <a:r>
              <a:rPr lang="es-MX" sz="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Profesor Guía:</a:t>
            </a:r>
            <a:r>
              <a:rPr lang="es-MX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:Xxxxxx. </a:t>
            </a:r>
          </a:p>
          <a:p>
            <a:pPr algn="l"/>
            <a:r>
              <a:rPr lang="es-MX" sz="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PALABRAS CLAVES: </a:t>
            </a:r>
            <a:r>
              <a:rPr lang="es-ES_tradnl" sz="900" dirty="0" err="1">
                <a:solidFill>
                  <a:srgbClr val="000000"/>
                </a:solidFill>
              </a:rPr>
              <a:t>ibus</a:t>
            </a:r>
            <a:r>
              <a:rPr lang="es-ES_tradnl" sz="900" dirty="0">
                <a:solidFill>
                  <a:srgbClr val="000000"/>
                </a:solidFill>
              </a:rPr>
              <a:t>, </a:t>
            </a:r>
            <a:r>
              <a:rPr lang="es-ES_tradnl" sz="900" dirty="0" err="1">
                <a:solidFill>
                  <a:srgbClr val="000000"/>
                </a:solidFill>
              </a:rPr>
              <a:t>ationsecat</a:t>
            </a:r>
            <a:r>
              <a:rPr lang="es-ES_tradnl" sz="900" dirty="0">
                <a:solidFill>
                  <a:srgbClr val="000000"/>
                </a:solidFill>
              </a:rPr>
              <a:t>, </a:t>
            </a:r>
            <a:r>
              <a:rPr lang="es-ES_tradnl" sz="900" dirty="0" err="1">
                <a:solidFill>
                  <a:srgbClr val="000000"/>
                </a:solidFill>
              </a:rPr>
              <a:t>molupta</a:t>
            </a:r>
            <a:r>
              <a:rPr lang="es-ES_tradnl" sz="900" dirty="0">
                <a:solidFill>
                  <a:srgbClr val="000000"/>
                </a:solidFill>
              </a:rPr>
              <a:t>, </a:t>
            </a:r>
            <a:r>
              <a:rPr lang="es-ES_tradnl" sz="900" dirty="0" err="1">
                <a:solidFill>
                  <a:srgbClr val="000000"/>
                </a:solidFill>
              </a:rPr>
              <a:t>ectaspe</a:t>
            </a:r>
            <a:r>
              <a:rPr lang="es-ES_tradnl" sz="900" dirty="0">
                <a:solidFill>
                  <a:srgbClr val="000000"/>
                </a:solidFill>
              </a:rPr>
              <a:t>, </a:t>
            </a:r>
            <a:r>
              <a:rPr lang="es-ES_tradnl" sz="900" dirty="0" err="1">
                <a:solidFill>
                  <a:srgbClr val="000000"/>
                </a:solidFill>
              </a:rPr>
              <a:t>dipsum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endParaRPr lang="es-MX" sz="9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9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1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PROYECCIÓN A FUTURO (50 palabras máx.): </a:t>
            </a:r>
            <a:r>
              <a:rPr lang="es-MX" sz="9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¿Visión? ¿Público objetivo? ¿A quien le puede interesar desarrollar y financiar el proyecto? </a:t>
            </a:r>
            <a:r>
              <a:rPr lang="es-ES_tradnl" sz="900" dirty="0" err="1">
                <a:solidFill>
                  <a:srgbClr val="000000"/>
                </a:solidFill>
              </a:rPr>
              <a:t>ibus</a:t>
            </a:r>
            <a:r>
              <a:rPr lang="es-ES_tradnl" sz="900" dirty="0">
                <a:solidFill>
                  <a:srgbClr val="000000"/>
                </a:solidFill>
              </a:rPr>
              <a:t>, </a:t>
            </a:r>
            <a:r>
              <a:rPr lang="es-ES_tradnl" sz="900" dirty="0" err="1">
                <a:solidFill>
                  <a:srgbClr val="000000"/>
                </a:solidFill>
              </a:rPr>
              <a:t>tem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ationsecat</a:t>
            </a:r>
            <a:r>
              <a:rPr lang="es-ES_tradnl" sz="900" dirty="0">
                <a:solidFill>
                  <a:srgbClr val="000000"/>
                </a:solidFill>
              </a:rPr>
              <a:t> es </a:t>
            </a:r>
            <a:r>
              <a:rPr lang="es-ES_tradnl" sz="900" dirty="0" err="1">
                <a:solidFill>
                  <a:srgbClr val="000000"/>
                </a:solidFill>
              </a:rPr>
              <a:t>nis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molupta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ectaspe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dipsum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aut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modi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restiati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beates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est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voluptatesed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molupta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sint</a:t>
            </a:r>
            <a:r>
              <a:rPr lang="es-ES_tradnl" sz="900" dirty="0">
                <a:solidFill>
                  <a:srgbClr val="000000"/>
                </a:solidFill>
              </a:rPr>
              <a:t> et </a:t>
            </a:r>
            <a:r>
              <a:rPr lang="es-ES_tradnl" sz="900" dirty="0" err="1">
                <a:solidFill>
                  <a:srgbClr val="000000"/>
                </a:solidFill>
              </a:rPr>
              <a:t>atia</a:t>
            </a:r>
            <a:r>
              <a:rPr lang="es-ES_tradnl" sz="900" dirty="0">
                <a:solidFill>
                  <a:srgbClr val="000000"/>
                </a:solidFill>
              </a:rPr>
              <a:t> sed </a:t>
            </a:r>
            <a:r>
              <a:rPr lang="es-ES_tradnl" sz="900" dirty="0" err="1">
                <a:solidFill>
                  <a:srgbClr val="000000"/>
                </a:solidFill>
              </a:rPr>
              <a:t>maximus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sit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velendam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nobit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lant</a:t>
            </a:r>
            <a:r>
              <a:rPr lang="es-ES_tradnl" sz="900" dirty="0">
                <a:solidFill>
                  <a:srgbClr val="000000"/>
                </a:solidFill>
              </a:rPr>
              <a:t> fuga. </a:t>
            </a:r>
            <a:r>
              <a:rPr lang="es-ES_tradnl" sz="900" dirty="0" err="1">
                <a:solidFill>
                  <a:srgbClr val="000000"/>
                </a:solidFill>
              </a:rPr>
              <a:t>feratumquis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solorem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nimporisi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natus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sitate</a:t>
            </a:r>
            <a:r>
              <a:rPr lang="es-ES_tradnl" sz="900" dirty="0">
                <a:solidFill>
                  <a:srgbClr val="000000"/>
                </a:solidFill>
              </a:rPr>
              <a:t> et que </a:t>
            </a:r>
            <a:r>
              <a:rPr lang="es-ES_tradnl" sz="900" dirty="0" err="1">
                <a:solidFill>
                  <a:srgbClr val="000000"/>
                </a:solidFill>
              </a:rPr>
              <a:t>verum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volorest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volorpore</a:t>
            </a:r>
            <a:r>
              <a:rPr lang="es-ES_tradnl" sz="900" dirty="0">
                <a:solidFill>
                  <a:srgbClr val="000000"/>
                </a:solidFill>
              </a:rPr>
              <a:t> pro </a:t>
            </a:r>
            <a:r>
              <a:rPr lang="es-ES_tradnl" sz="900" dirty="0" err="1">
                <a:solidFill>
                  <a:srgbClr val="000000"/>
                </a:solidFill>
              </a:rPr>
              <a:t>od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quibus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consequas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ea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dolorescimet</a:t>
            </a:r>
            <a:r>
              <a:rPr lang="es-ES_tradnl" sz="900" dirty="0">
                <a:solidFill>
                  <a:srgbClr val="000000"/>
                </a:solidFill>
              </a:rPr>
              <a:t> et </a:t>
            </a:r>
            <a:r>
              <a:rPr lang="es-ES_tradnl" sz="900" dirty="0" err="1">
                <a:solidFill>
                  <a:srgbClr val="000000"/>
                </a:solidFill>
              </a:rPr>
              <a:t>ea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quis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evel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ma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esti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volorem</a:t>
            </a:r>
            <a:r>
              <a:rPr lang="es-ES_tradnl" sz="900" dirty="0">
                <a:solidFill>
                  <a:srgbClr val="000000"/>
                </a:solidFill>
              </a:rPr>
              <a:t> </a:t>
            </a:r>
            <a:r>
              <a:rPr lang="es-ES_tradnl" sz="900" dirty="0" err="1">
                <a:solidFill>
                  <a:srgbClr val="000000"/>
                </a:solidFill>
              </a:rPr>
              <a:t>faci</a:t>
            </a:r>
            <a:r>
              <a:rPr lang="es-ES_tradnl" sz="900" dirty="0">
                <a:solidFill>
                  <a:srgbClr val="000000"/>
                </a:solidFill>
              </a:rPr>
              <a:t>. </a:t>
            </a:r>
            <a:endParaRPr lang="es-CL" sz="900" dirty="0">
              <a:solidFill>
                <a:srgbClr val="000000"/>
              </a:solidFill>
            </a:endParaRPr>
          </a:p>
          <a:p>
            <a:pPr algn="l"/>
            <a:endParaRPr lang="es-MX" sz="1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1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23528" y="980728"/>
            <a:ext cx="4176464" cy="355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CL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NOMBRE PROYECTO: XXXXXXXXXX</a:t>
            </a: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2 Subtítulo"/>
          <p:cNvSpPr txBox="1">
            <a:spLocks/>
          </p:cNvSpPr>
          <p:nvPr/>
        </p:nvSpPr>
        <p:spPr>
          <a:xfrm>
            <a:off x="4932040" y="980728"/>
            <a:ext cx="36004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CL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mínimo 3 imágenes. Puedes cambiar el orden y formato </a:t>
            </a:r>
          </a:p>
        </p:txBody>
      </p:sp>
      <p:sp>
        <p:nvSpPr>
          <p:cNvPr id="29" name="2 Subtítulo"/>
          <p:cNvSpPr txBox="1">
            <a:spLocks/>
          </p:cNvSpPr>
          <p:nvPr/>
        </p:nvSpPr>
        <p:spPr>
          <a:xfrm>
            <a:off x="323528" y="4216528"/>
            <a:ext cx="4176464" cy="22368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MX" sz="1000" b="1" dirty="0">
                <a:solidFill>
                  <a:schemeClr val="tx1"/>
                </a:solidFill>
                <a:latin typeface="Arial"/>
                <a:cs typeface="Arial"/>
              </a:rPr>
              <a:t>DESCRIPCIÓN (150 palabras máx.):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ibus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tem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ationsecat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es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nis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molupta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ectaspe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dipsum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aut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modi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restiati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beates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est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voluptatesed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molupta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sint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et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atia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sed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maximus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sit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velendam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nobit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lant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fuga.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feratumquis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solorem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nimporisi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natus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sitate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et que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verum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volorest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volorpore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pro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od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quibus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consequas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ea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dolorescimet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et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ea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quis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evel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ma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esti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volorem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faci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temporem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si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dolorepre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voluptatis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aut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etum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harchil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iquides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sinvent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volorerchil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maio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. ut quid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utecest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odit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faceperum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eaquatur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as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enient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ella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numenda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quia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ipitem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et rae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is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el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ilibus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si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officaborum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nihit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quis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et fuga.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ovit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officit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sequate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pra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voluptas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aut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distiusae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volupidisci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sentium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ipsam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nectia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none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vel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evenda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necerissint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illes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sequo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cum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autempos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est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velitium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nis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volorem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volutas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pedit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simusae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vollori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tionsequae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custi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incitas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est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, ex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eosae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duntem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aut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ut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perumqui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officaborem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quias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eum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earum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int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occabor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ehenia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volor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saectur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?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qui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dolenec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ersped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exped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qui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dolupta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ilitas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aspe es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reiundit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ullantisit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quaecum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facipsuntur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aut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es quo es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molorem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Nem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nnjj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dsjijajjjjdfsjj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sdfhjfsdj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estas linda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jiiusun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y tu gordo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shhshhhsn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ttrvbj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hsdhbsdhjb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dsjj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nkaokaozk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sjjs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sjjjsj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sjjdks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kkld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_tradnl" sz="900" dirty="0" err="1">
                <a:solidFill>
                  <a:schemeClr val="tx1"/>
                </a:solidFill>
                <a:latin typeface="Arial"/>
                <a:cs typeface="Arial"/>
              </a:rPr>
              <a:t>lllslls</a:t>
            </a:r>
            <a:r>
              <a:rPr lang="es-ES_tradnl" sz="9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lang="es-CL" sz="9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endParaRPr lang="es-E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2 Subtítulo"/>
          <p:cNvSpPr txBox="1">
            <a:spLocks/>
          </p:cNvSpPr>
          <p:nvPr/>
        </p:nvSpPr>
        <p:spPr>
          <a:xfrm>
            <a:off x="323528" y="3356992"/>
            <a:ext cx="36004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CL" sz="1000" b="1" dirty="0">
                <a:latin typeface="Arial"/>
                <a:cs typeface="Arial"/>
              </a:rPr>
              <a:t>OBJETIVO GENERAL (30 plabras máx.): </a:t>
            </a:r>
            <a:r>
              <a:rPr lang="es-ES_tradnl" sz="900" dirty="0" err="1">
                <a:latin typeface="Arial"/>
                <a:cs typeface="Arial"/>
              </a:rPr>
              <a:t>ibus</a:t>
            </a:r>
            <a:r>
              <a:rPr lang="es-ES_tradnl" sz="900" dirty="0">
                <a:latin typeface="Arial"/>
                <a:cs typeface="Arial"/>
              </a:rPr>
              <a:t>, </a:t>
            </a:r>
            <a:r>
              <a:rPr lang="es-ES_tradnl" sz="900" dirty="0" err="1">
                <a:latin typeface="Arial"/>
                <a:cs typeface="Arial"/>
              </a:rPr>
              <a:t>tem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ationsecat</a:t>
            </a:r>
            <a:r>
              <a:rPr lang="es-ES_tradnl" sz="900" dirty="0">
                <a:latin typeface="Arial"/>
                <a:cs typeface="Arial"/>
              </a:rPr>
              <a:t> es </a:t>
            </a:r>
            <a:r>
              <a:rPr lang="es-ES_tradnl" sz="900" dirty="0" err="1">
                <a:latin typeface="Arial"/>
                <a:cs typeface="Arial"/>
              </a:rPr>
              <a:t>nis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molupta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ectaspe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dipsum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aut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modi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restiati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beates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est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voluptatesed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molupta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sint</a:t>
            </a:r>
            <a:r>
              <a:rPr lang="es-ES_tradnl" sz="900" dirty="0">
                <a:latin typeface="Arial"/>
                <a:cs typeface="Arial"/>
              </a:rPr>
              <a:t> et </a:t>
            </a:r>
            <a:r>
              <a:rPr lang="es-ES_tradnl" sz="900" dirty="0" err="1">
                <a:latin typeface="Arial"/>
                <a:cs typeface="Arial"/>
              </a:rPr>
              <a:t>atia</a:t>
            </a:r>
            <a:r>
              <a:rPr lang="es-ES_tradnl" sz="900" dirty="0">
                <a:latin typeface="Arial"/>
                <a:cs typeface="Arial"/>
              </a:rPr>
              <a:t> sed </a:t>
            </a:r>
            <a:r>
              <a:rPr lang="es-ES_tradnl" sz="900" dirty="0" err="1">
                <a:latin typeface="Arial"/>
                <a:cs typeface="Arial"/>
              </a:rPr>
              <a:t>maximus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sit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velendam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nobit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lant</a:t>
            </a:r>
            <a:r>
              <a:rPr lang="es-ES_tradnl" sz="900" dirty="0">
                <a:latin typeface="Arial"/>
                <a:cs typeface="Arial"/>
              </a:rPr>
              <a:t> fuga. </a:t>
            </a:r>
            <a:r>
              <a:rPr lang="es-ES_tradnl" sz="900" dirty="0" err="1">
                <a:latin typeface="Arial"/>
                <a:cs typeface="Arial"/>
              </a:rPr>
              <a:t>feratumquis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solorem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nimporisi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natus</a:t>
            </a:r>
            <a:r>
              <a:rPr lang="es-ES_tradnl" sz="900" dirty="0">
                <a:latin typeface="Arial"/>
                <a:cs typeface="Arial"/>
              </a:rPr>
              <a:t> </a:t>
            </a:r>
            <a:r>
              <a:rPr lang="es-ES_tradnl" sz="900" dirty="0" err="1">
                <a:latin typeface="Arial"/>
                <a:cs typeface="Arial"/>
              </a:rPr>
              <a:t>sitate</a:t>
            </a:r>
            <a:r>
              <a:rPr lang="es-ES_tradnl" sz="900" dirty="0">
                <a:latin typeface="Arial"/>
                <a:cs typeface="Arial"/>
              </a:rPr>
              <a:t>.</a:t>
            </a:r>
            <a:endParaRPr lang="es-CL" sz="900" dirty="0">
              <a:latin typeface="Arial"/>
              <a:cs typeface="Arial"/>
            </a:endParaRPr>
          </a:p>
          <a:p>
            <a:endParaRPr lang="es-CL" sz="1000" dirty="0"/>
          </a:p>
        </p:txBody>
      </p:sp>
      <p:sp>
        <p:nvSpPr>
          <p:cNvPr id="32" name="2 Subtítulo"/>
          <p:cNvSpPr txBox="1">
            <a:spLocks/>
          </p:cNvSpPr>
          <p:nvPr/>
        </p:nvSpPr>
        <p:spPr>
          <a:xfrm>
            <a:off x="402525" y="219127"/>
            <a:ext cx="3816673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CL" sz="1400" b="1" dirty="0">
                <a:solidFill>
                  <a:srgbClr val="0070C0"/>
                </a:solidFill>
                <a:latin typeface="Arial"/>
                <a:cs typeface="Arial"/>
              </a:rPr>
              <a:t>FICHA PARA POSTULACION A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s-CL" sz="1400" b="1" dirty="0">
                <a:solidFill>
                  <a:srgbClr val="0070C0"/>
                </a:solidFill>
                <a:latin typeface="Arial"/>
                <a:cs typeface="Arial"/>
              </a:rPr>
              <a:t>FONDOS Y CONCURSOS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1268760"/>
            <a:ext cx="2336260" cy="18002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3140968"/>
            <a:ext cx="2336260" cy="306614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1268760"/>
            <a:ext cx="1368152" cy="151216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  <p:pic>
        <p:nvPicPr>
          <p:cNvPr id="39" name="Imagen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4262898"/>
            <a:ext cx="1368152" cy="194421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  <p:sp>
        <p:nvSpPr>
          <p:cNvPr id="11" name="CuadroTexto 10"/>
          <p:cNvSpPr txBox="1"/>
          <p:nvPr/>
        </p:nvSpPr>
        <p:spPr>
          <a:xfrm>
            <a:off x="6146301" y="231031"/>
            <a:ext cx="13060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Arial"/>
                <a:cs typeface="Arial"/>
              </a:rPr>
              <a:t>LINC</a:t>
            </a:r>
            <a:r>
              <a:rPr lang="es-ES" sz="1200" b="1" dirty="0">
                <a:solidFill>
                  <a:srgbClr val="FF0000"/>
                </a:solidFill>
                <a:latin typeface="Arial"/>
                <a:cs typeface="Arial"/>
              </a:rPr>
              <a:t>udp</a:t>
            </a:r>
          </a:p>
          <a:p>
            <a:endParaRPr lang="es-ES" sz="200" b="1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s-ES" sz="500" b="1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LABORATORIO DE INNOVACION  y CREATIVIDAD - FAAD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580112" y="1700808"/>
            <a:ext cx="813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inserta </a:t>
            </a:r>
          </a:p>
          <a:p>
            <a:r>
              <a:rPr lang="es-CL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imagen</a:t>
            </a:r>
            <a:endParaRPr lang="es-ES" sz="1400" dirty="0"/>
          </a:p>
        </p:txBody>
      </p:sp>
      <p:sp>
        <p:nvSpPr>
          <p:cNvPr id="24" name="Rectángulo 23"/>
          <p:cNvSpPr/>
          <p:nvPr/>
        </p:nvSpPr>
        <p:spPr>
          <a:xfrm>
            <a:off x="7612094" y="5415192"/>
            <a:ext cx="813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inserta </a:t>
            </a:r>
          </a:p>
          <a:p>
            <a:r>
              <a:rPr lang="es-CL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imagen</a:t>
            </a:r>
            <a:endParaRPr lang="es-ES" sz="1400" dirty="0"/>
          </a:p>
        </p:txBody>
      </p:sp>
      <p:sp>
        <p:nvSpPr>
          <p:cNvPr id="25" name="Rectángulo 24"/>
          <p:cNvSpPr/>
          <p:nvPr/>
        </p:nvSpPr>
        <p:spPr>
          <a:xfrm>
            <a:off x="7596336" y="2132856"/>
            <a:ext cx="813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inserta </a:t>
            </a:r>
          </a:p>
          <a:p>
            <a:r>
              <a:rPr lang="es-CL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imagen</a:t>
            </a:r>
            <a:endParaRPr lang="es-ES" sz="1400" dirty="0"/>
          </a:p>
        </p:txBody>
      </p:sp>
      <p:sp>
        <p:nvSpPr>
          <p:cNvPr id="27" name="Rectángulo 26"/>
          <p:cNvSpPr/>
          <p:nvPr/>
        </p:nvSpPr>
        <p:spPr>
          <a:xfrm>
            <a:off x="5580112" y="3349517"/>
            <a:ext cx="813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inserta </a:t>
            </a:r>
          </a:p>
          <a:p>
            <a:r>
              <a:rPr lang="es-CL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imagen</a:t>
            </a:r>
            <a:endParaRPr lang="es-ES" sz="1400" dirty="0"/>
          </a:p>
        </p:txBody>
      </p:sp>
      <p:pic>
        <p:nvPicPr>
          <p:cNvPr id="30" name="Imagen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8344" y="188640"/>
            <a:ext cx="1008112" cy="505647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 rotWithShape="1">
          <a:blip r:embed="rId5"/>
          <a:srcRect t="27292" b="23783"/>
          <a:stretch/>
        </p:blipFill>
        <p:spPr>
          <a:xfrm>
            <a:off x="4949917" y="476672"/>
            <a:ext cx="630195" cy="258496"/>
          </a:xfrm>
          <a:prstGeom prst="rect">
            <a:avLst/>
          </a:prstGeom>
        </p:spPr>
      </p:pic>
      <p:sp>
        <p:nvSpPr>
          <p:cNvPr id="36" name="CuadroTexto 35"/>
          <p:cNvSpPr txBox="1"/>
          <p:nvPr/>
        </p:nvSpPr>
        <p:spPr>
          <a:xfrm>
            <a:off x="4752260" y="260648"/>
            <a:ext cx="1043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Venture </a:t>
            </a:r>
            <a:r>
              <a:rPr lang="es-E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Law</a:t>
            </a:r>
            <a:r>
              <a:rPr lang="es-E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 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6771513" y="6207115"/>
            <a:ext cx="204895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000" dirty="0">
                <a:solidFill>
                  <a:srgbClr val="000000"/>
                </a:solidFill>
                <a:latin typeface="Arial"/>
                <a:cs typeface="Arial"/>
              </a:rPr>
              <a:t>enviar a </a:t>
            </a:r>
            <a:r>
              <a:rPr lang="es-CL" sz="1000" b="1" dirty="0" err="1">
                <a:solidFill>
                  <a:srgbClr val="000000"/>
                </a:solidFill>
                <a:latin typeface="Arial"/>
                <a:cs typeface="Arial"/>
              </a:rPr>
              <a:t>eugenio.grove@udp.cl</a:t>
            </a:r>
            <a:endParaRPr lang="es-ES" sz="1000" b="1" dirty="0">
              <a:solidFill>
                <a:srgbClr val="000000"/>
              </a:solidFill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C7C619EF-1365-4443-87D9-691964713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4304" y="2852936"/>
            <a:ext cx="1368152" cy="132634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C6C57780-4F96-7B42-80D9-E1E518EB4730}"/>
              </a:ext>
            </a:extLst>
          </p:cNvPr>
          <p:cNvSpPr/>
          <p:nvPr/>
        </p:nvSpPr>
        <p:spPr>
          <a:xfrm>
            <a:off x="7596336" y="2946502"/>
            <a:ext cx="813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inserta </a:t>
            </a:r>
          </a:p>
          <a:p>
            <a:r>
              <a:rPr lang="es-CL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imagen</a:t>
            </a:r>
            <a:endParaRPr lang="es-E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3672</TotalTime>
  <Words>391</Words>
  <Application>Microsoft Macintosh PowerPoint</Application>
  <PresentationFormat>Presentación en pantalla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Tema de Office</vt:lpstr>
      <vt:lpstr>Presentación de PowerPoint</vt:lpstr>
    </vt:vector>
  </TitlesOfParts>
  <Company>GGG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SUSTENTABILIDAD</dc:title>
  <dc:creator>Eugenio Grove</dc:creator>
  <cp:lastModifiedBy>Eugenio Grove Blanch</cp:lastModifiedBy>
  <cp:revision>246</cp:revision>
  <cp:lastPrinted>2018-08-07T01:14:57Z</cp:lastPrinted>
  <dcterms:created xsi:type="dcterms:W3CDTF">2013-05-27T18:57:56Z</dcterms:created>
  <dcterms:modified xsi:type="dcterms:W3CDTF">2022-04-03T21:46:34Z</dcterms:modified>
</cp:coreProperties>
</file>